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531C3-9CE4-471D-87A6-EBA11D79F94D}" v="2" dt="2023-10-03T12:30:57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Lingier" userId="4821a8b0-bd47-4e5d-ab0e-7802ed5bfa43" providerId="ADAL" clId="{F64531C3-9CE4-471D-87A6-EBA11D79F94D}"/>
    <pc:docChg chg="custSel addSld delSld modSld">
      <pc:chgData name="Tom Lingier" userId="4821a8b0-bd47-4e5d-ab0e-7802ed5bfa43" providerId="ADAL" clId="{F64531C3-9CE4-471D-87A6-EBA11D79F94D}" dt="2023-10-04T12:30:47.909" v="1431" actId="27636"/>
      <pc:docMkLst>
        <pc:docMk/>
      </pc:docMkLst>
      <pc:sldChg chg="modSp mod">
        <pc:chgData name="Tom Lingier" userId="4821a8b0-bd47-4e5d-ab0e-7802ed5bfa43" providerId="ADAL" clId="{F64531C3-9CE4-471D-87A6-EBA11D79F94D}" dt="2023-10-03T12:32:10.478" v="1024" actId="14100"/>
        <pc:sldMkLst>
          <pc:docMk/>
          <pc:sldMk cId="134250496" sldId="258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134250496" sldId="258"/>
            <ac:spMk id="2" creationId="{9AC15D79-7E9D-447A-7F37-23FD29F2F1AF}"/>
          </ac:spMkLst>
        </pc:spChg>
        <pc:picChg chg="mod">
          <ac:chgData name="Tom Lingier" userId="4821a8b0-bd47-4e5d-ab0e-7802ed5bfa43" providerId="ADAL" clId="{F64531C3-9CE4-471D-87A6-EBA11D79F94D}" dt="2023-10-03T12:32:10.478" v="1024" actId="14100"/>
          <ac:picMkLst>
            <pc:docMk/>
            <pc:sldMk cId="134250496" sldId="258"/>
            <ac:picMk id="5" creationId="{A370EAF6-83FC-F9AF-BFB1-BC3C02D5631E}"/>
          </ac:picMkLst>
        </pc:picChg>
      </pc:sldChg>
      <pc:sldChg chg="modSp mod">
        <pc:chgData name="Tom Lingier" userId="4821a8b0-bd47-4e5d-ab0e-7802ed5bfa43" providerId="ADAL" clId="{F64531C3-9CE4-471D-87A6-EBA11D79F94D}" dt="2023-10-04T12:30:47.909" v="1431" actId="27636"/>
        <pc:sldMkLst>
          <pc:docMk/>
          <pc:sldMk cId="602489222" sldId="259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602489222" sldId="259"/>
            <ac:spMk id="2" creationId="{F0784E4F-C69E-A594-1F16-3FD7F407C865}"/>
          </ac:spMkLst>
        </pc:spChg>
        <pc:spChg chg="mod">
          <ac:chgData name="Tom Lingier" userId="4821a8b0-bd47-4e5d-ab0e-7802ed5bfa43" providerId="ADAL" clId="{F64531C3-9CE4-471D-87A6-EBA11D79F94D}" dt="2023-10-04T12:30:47.909" v="1431" actId="27636"/>
          <ac:spMkLst>
            <pc:docMk/>
            <pc:sldMk cId="602489222" sldId="259"/>
            <ac:spMk id="3" creationId="{F2713409-4016-933E-8978-2892529D66DC}"/>
          </ac:spMkLst>
        </pc:spChg>
      </pc:sldChg>
      <pc:sldChg chg="addSp modSp mod">
        <pc:chgData name="Tom Lingier" userId="4821a8b0-bd47-4e5d-ab0e-7802ed5bfa43" providerId="ADAL" clId="{F64531C3-9CE4-471D-87A6-EBA11D79F94D}" dt="2023-10-03T12:36:43.683" v="1350" actId="26606"/>
        <pc:sldMkLst>
          <pc:docMk/>
          <pc:sldMk cId="1943966857" sldId="260"/>
        </pc:sldMkLst>
        <pc:spChg chg="mod">
          <ac:chgData name="Tom Lingier" userId="4821a8b0-bd47-4e5d-ab0e-7802ed5bfa43" providerId="ADAL" clId="{F64531C3-9CE4-471D-87A6-EBA11D79F94D}" dt="2023-10-03T12:36:43.683" v="1350" actId="26606"/>
          <ac:spMkLst>
            <pc:docMk/>
            <pc:sldMk cId="1943966857" sldId="260"/>
            <ac:spMk id="2" creationId="{63E33107-5F6A-F13C-2A45-E0830D240B69}"/>
          </ac:spMkLst>
        </pc:spChg>
        <pc:spChg chg="mod">
          <ac:chgData name="Tom Lingier" userId="4821a8b0-bd47-4e5d-ab0e-7802ed5bfa43" providerId="ADAL" clId="{F64531C3-9CE4-471D-87A6-EBA11D79F94D}" dt="2023-10-03T12:36:43.683" v="1350" actId="26606"/>
          <ac:spMkLst>
            <pc:docMk/>
            <pc:sldMk cId="1943966857" sldId="260"/>
            <ac:spMk id="3" creationId="{B3CFE63A-0B92-7E94-AA06-855846DF9D0C}"/>
          </ac:spMkLst>
        </pc:spChg>
        <pc:spChg chg="add">
          <ac:chgData name="Tom Lingier" userId="4821a8b0-bd47-4e5d-ab0e-7802ed5bfa43" providerId="ADAL" clId="{F64531C3-9CE4-471D-87A6-EBA11D79F94D}" dt="2023-10-03T12:36:43.683" v="1350" actId="26606"/>
          <ac:spMkLst>
            <pc:docMk/>
            <pc:sldMk cId="1943966857" sldId="260"/>
            <ac:spMk id="8" creationId="{7509B08A-C1EC-478C-86AF-60ADE06D9BBB}"/>
          </ac:spMkLst>
        </pc:spChg>
        <pc:spChg chg="add">
          <ac:chgData name="Tom Lingier" userId="4821a8b0-bd47-4e5d-ab0e-7802ed5bfa43" providerId="ADAL" clId="{F64531C3-9CE4-471D-87A6-EBA11D79F94D}" dt="2023-10-03T12:36:43.683" v="1350" actId="26606"/>
          <ac:spMkLst>
            <pc:docMk/>
            <pc:sldMk cId="1943966857" sldId="260"/>
            <ac:spMk id="10" creationId="{221CC330-4259-4C32-BF8B-5FE13FFABB3A}"/>
          </ac:spMkLst>
        </pc:spChg>
      </pc:sldChg>
      <pc:sldChg chg="modSp mod">
        <pc:chgData name="Tom Lingier" userId="4821a8b0-bd47-4e5d-ab0e-7802ed5bfa43" providerId="ADAL" clId="{F64531C3-9CE4-471D-87A6-EBA11D79F94D}" dt="2023-10-04T12:28:35.220" v="1411" actId="20577"/>
        <pc:sldMkLst>
          <pc:docMk/>
          <pc:sldMk cId="240090570" sldId="261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240090570" sldId="261"/>
            <ac:spMk id="2" creationId="{AC2192CB-5710-2F7E-6020-5848BA3560F8}"/>
          </ac:spMkLst>
        </pc:spChg>
        <pc:spChg chg="mod">
          <ac:chgData name="Tom Lingier" userId="4821a8b0-bd47-4e5d-ab0e-7802ed5bfa43" providerId="ADAL" clId="{F64531C3-9CE4-471D-87A6-EBA11D79F94D}" dt="2023-10-04T12:28:35.220" v="1411" actId="20577"/>
          <ac:spMkLst>
            <pc:docMk/>
            <pc:sldMk cId="240090570" sldId="261"/>
            <ac:spMk id="3" creationId="{F7D1F7D9-56C1-5625-D00B-302D3D4EAB13}"/>
          </ac:spMkLst>
        </pc:spChg>
      </pc:sldChg>
      <pc:sldChg chg="modSp">
        <pc:chgData name="Tom Lingier" userId="4821a8b0-bd47-4e5d-ab0e-7802ed5bfa43" providerId="ADAL" clId="{F64531C3-9CE4-471D-87A6-EBA11D79F94D}" dt="2023-10-03T12:30:57.445" v="945"/>
        <pc:sldMkLst>
          <pc:docMk/>
          <pc:sldMk cId="1103131174" sldId="262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1103131174" sldId="262"/>
            <ac:spMk id="2" creationId="{0DD019AC-51B8-C877-965E-3EA8E9476254}"/>
          </ac:spMkLst>
        </pc:spChg>
      </pc:sldChg>
      <pc:sldChg chg="modSp">
        <pc:chgData name="Tom Lingier" userId="4821a8b0-bd47-4e5d-ab0e-7802ed5bfa43" providerId="ADAL" clId="{F64531C3-9CE4-471D-87A6-EBA11D79F94D}" dt="2023-10-03T12:30:57.445" v="945"/>
        <pc:sldMkLst>
          <pc:docMk/>
          <pc:sldMk cId="1415078789" sldId="263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1415078789" sldId="263"/>
            <ac:spMk id="3" creationId="{64C769B2-0A0D-B3E1-0CE7-1B0FBEB68991}"/>
          </ac:spMkLst>
        </pc:spChg>
      </pc:sldChg>
      <pc:sldChg chg="modSp mod">
        <pc:chgData name="Tom Lingier" userId="4821a8b0-bd47-4e5d-ab0e-7802ed5bfa43" providerId="ADAL" clId="{F64531C3-9CE4-471D-87A6-EBA11D79F94D}" dt="2023-10-03T12:30:57.445" v="945"/>
        <pc:sldMkLst>
          <pc:docMk/>
          <pc:sldMk cId="2695668089" sldId="264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2695668089" sldId="264"/>
            <ac:spMk id="3" creationId="{E17FA067-AED9-E08F-C166-00D879796AD0}"/>
          </ac:spMkLst>
        </pc:spChg>
      </pc:sldChg>
      <pc:sldChg chg="new del">
        <pc:chgData name="Tom Lingier" userId="4821a8b0-bd47-4e5d-ab0e-7802ed5bfa43" providerId="ADAL" clId="{F64531C3-9CE4-471D-87A6-EBA11D79F94D}" dt="2023-10-03T12:18:46.067" v="1" actId="47"/>
        <pc:sldMkLst>
          <pc:docMk/>
          <pc:sldMk cId="1795488846" sldId="265"/>
        </pc:sldMkLst>
      </pc:sldChg>
      <pc:sldChg chg="addSp delSp modSp new mod">
        <pc:chgData name="Tom Lingier" userId="4821a8b0-bd47-4e5d-ab0e-7802ed5bfa43" providerId="ADAL" clId="{F64531C3-9CE4-471D-87A6-EBA11D79F94D}" dt="2023-10-03T12:32:01.478" v="1022" actId="14100"/>
        <pc:sldMkLst>
          <pc:docMk/>
          <pc:sldMk cId="4170707990" sldId="265"/>
        </pc:sldMkLst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4170707990" sldId="265"/>
            <ac:spMk id="2" creationId="{9D4F974C-0841-F040-4198-04D6382E78AC}"/>
          </ac:spMkLst>
        </pc:spChg>
        <pc:spChg chg="del">
          <ac:chgData name="Tom Lingier" userId="4821a8b0-bd47-4e5d-ab0e-7802ed5bfa43" providerId="ADAL" clId="{F64531C3-9CE4-471D-87A6-EBA11D79F94D}" dt="2023-10-03T12:19:55.371" v="3" actId="931"/>
          <ac:spMkLst>
            <pc:docMk/>
            <pc:sldMk cId="4170707990" sldId="265"/>
            <ac:spMk id="3" creationId="{B4FB8B89-B0A2-1A2C-2EB8-A43BB2B4FEFC}"/>
          </ac:spMkLst>
        </pc:spChg>
        <pc:picChg chg="add mod">
          <ac:chgData name="Tom Lingier" userId="4821a8b0-bd47-4e5d-ab0e-7802ed5bfa43" providerId="ADAL" clId="{F64531C3-9CE4-471D-87A6-EBA11D79F94D}" dt="2023-10-03T12:32:01.478" v="1022" actId="14100"/>
          <ac:picMkLst>
            <pc:docMk/>
            <pc:sldMk cId="4170707990" sldId="265"/>
            <ac:picMk id="5" creationId="{5FCD4E6D-C4DF-F128-7653-AF7F007ABFDB}"/>
          </ac:picMkLst>
        </pc:picChg>
      </pc:sldChg>
      <pc:sldChg chg="modSp new mod">
        <pc:chgData name="Tom Lingier" userId="4821a8b0-bd47-4e5d-ab0e-7802ed5bfa43" providerId="ADAL" clId="{F64531C3-9CE4-471D-87A6-EBA11D79F94D}" dt="2023-10-03T12:30:57.445" v="945"/>
        <pc:sldMkLst>
          <pc:docMk/>
          <pc:sldMk cId="3083571895" sldId="266"/>
        </pc:sldMkLst>
        <pc:spChg chg="mod">
          <ac:chgData name="Tom Lingier" userId="4821a8b0-bd47-4e5d-ab0e-7802ed5bfa43" providerId="ADAL" clId="{F64531C3-9CE4-471D-87A6-EBA11D79F94D}" dt="2023-10-03T12:26:38.165" v="604" actId="14100"/>
          <ac:spMkLst>
            <pc:docMk/>
            <pc:sldMk cId="3083571895" sldId="266"/>
            <ac:spMk id="2" creationId="{C4E2D97F-37F5-E26C-A187-FE86BEE31A08}"/>
          </ac:spMkLst>
        </pc:spChg>
        <pc:spChg chg="mod">
          <ac:chgData name="Tom Lingier" userId="4821a8b0-bd47-4e5d-ab0e-7802ed5bfa43" providerId="ADAL" clId="{F64531C3-9CE4-471D-87A6-EBA11D79F94D}" dt="2023-10-03T12:30:57.445" v="945"/>
          <ac:spMkLst>
            <pc:docMk/>
            <pc:sldMk cId="3083571895" sldId="266"/>
            <ac:spMk id="3" creationId="{4F68FC38-D0F6-339D-8FC1-23E8664E2313}"/>
          </ac:spMkLst>
        </pc:spChg>
      </pc:sldChg>
      <pc:sldChg chg="addSp modSp new mod setBg">
        <pc:chgData name="Tom Lingier" userId="4821a8b0-bd47-4e5d-ab0e-7802ed5bfa43" providerId="ADAL" clId="{F64531C3-9CE4-471D-87A6-EBA11D79F94D}" dt="2023-10-04T12:30:18.323" v="1424" actId="20577"/>
        <pc:sldMkLst>
          <pc:docMk/>
          <pc:sldMk cId="172148346" sldId="267"/>
        </pc:sldMkLst>
        <pc:spChg chg="mod">
          <ac:chgData name="Tom Lingier" userId="4821a8b0-bd47-4e5d-ab0e-7802ed5bfa43" providerId="ADAL" clId="{F64531C3-9CE4-471D-87A6-EBA11D79F94D}" dt="2023-10-03T12:31:07.691" v="951" actId="20577"/>
          <ac:spMkLst>
            <pc:docMk/>
            <pc:sldMk cId="172148346" sldId="267"/>
            <ac:spMk id="2" creationId="{86148797-AB7D-6D35-F0C7-015C05162976}"/>
          </ac:spMkLst>
        </pc:spChg>
        <pc:spChg chg="mod">
          <ac:chgData name="Tom Lingier" userId="4821a8b0-bd47-4e5d-ab0e-7802ed5bfa43" providerId="ADAL" clId="{F64531C3-9CE4-471D-87A6-EBA11D79F94D}" dt="2023-10-04T12:30:18.323" v="1424" actId="20577"/>
          <ac:spMkLst>
            <pc:docMk/>
            <pc:sldMk cId="172148346" sldId="267"/>
            <ac:spMk id="3" creationId="{6BF2E1B5-B184-31AD-3B46-ED7185DBE2E0}"/>
          </ac:spMkLst>
        </pc:spChg>
        <pc:spChg chg="add">
          <ac:chgData name="Tom Lingier" userId="4821a8b0-bd47-4e5d-ab0e-7802ed5bfa43" providerId="ADAL" clId="{F64531C3-9CE4-471D-87A6-EBA11D79F94D}" dt="2023-10-03T12:31:02.812" v="946" actId="26606"/>
          <ac:spMkLst>
            <pc:docMk/>
            <pc:sldMk cId="172148346" sldId="267"/>
            <ac:spMk id="8" creationId="{290FE681-1E05-478A-89DC-5F7AB37CFD77}"/>
          </ac:spMkLst>
        </pc:spChg>
        <pc:cxnChg chg="add">
          <ac:chgData name="Tom Lingier" userId="4821a8b0-bd47-4e5d-ab0e-7802ed5bfa43" providerId="ADAL" clId="{F64531C3-9CE4-471D-87A6-EBA11D79F94D}" dt="2023-10-03T12:31:02.812" v="946" actId="26606"/>
          <ac:cxnSpMkLst>
            <pc:docMk/>
            <pc:sldMk cId="172148346" sldId="267"/>
            <ac:cxnSpMk id="10" creationId="{2E2F21DC-5F0E-42CF-B89C-C1E25E175CB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5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77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533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99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9615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510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741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8707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02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125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23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182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28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395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804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45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838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0FB064-F837-4192-B1F8-C00485ECCD0D}" type="datetimeFigureOut">
              <a:rPr lang="nl-BE" smtClean="0"/>
              <a:t>04/10/2023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D3F79E-0801-4593-B912-0EEEB046E9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72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44303-8343-4B4E-69CC-39E1ABE38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738" y="685798"/>
            <a:ext cx="6159273" cy="4495801"/>
          </a:xfrm>
        </p:spPr>
        <p:txBody>
          <a:bodyPr anchor="ctr">
            <a:normAutofit/>
          </a:bodyPr>
          <a:lstStyle/>
          <a:p>
            <a:r>
              <a:rPr lang="nl-BE" sz="5400" dirty="0" err="1">
                <a:solidFill>
                  <a:srgbClr val="FFFFFF"/>
                </a:solidFill>
              </a:rPr>
              <a:t>AtletiekClub</a:t>
            </a:r>
            <a:r>
              <a:rPr lang="nl-BE" sz="5400" dirty="0">
                <a:solidFill>
                  <a:srgbClr val="FFFFFF"/>
                </a:solidFill>
              </a:rPr>
              <a:t> Koksijde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C75AE4-F1E0-1D99-1FE5-DB063D05B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171" y="685798"/>
            <a:ext cx="2502578" cy="4495801"/>
          </a:xfrm>
        </p:spPr>
        <p:txBody>
          <a:bodyPr anchor="ctr">
            <a:normAutofit/>
          </a:bodyPr>
          <a:lstStyle/>
          <a:p>
            <a:pPr algn="r"/>
            <a:endParaRPr lang="nl-BE" dirty="0">
              <a:solidFill>
                <a:srgbClr val="FFFFFF"/>
              </a:solidFill>
            </a:endParaRPr>
          </a:p>
          <a:p>
            <a:pPr algn="r"/>
            <a:r>
              <a:rPr lang="nl-BE" dirty="0">
                <a:solidFill>
                  <a:srgbClr val="FFFFFF"/>
                </a:solidFill>
              </a:rPr>
              <a:t>Werking Cadetten                 (en Scholieren)</a:t>
            </a:r>
          </a:p>
          <a:p>
            <a:pPr algn="r"/>
            <a:endParaRPr lang="nl-BE" dirty="0">
              <a:solidFill>
                <a:srgbClr val="FFFFFF"/>
              </a:solidFill>
            </a:endParaRPr>
          </a:p>
          <a:p>
            <a:pPr algn="r"/>
            <a:endParaRPr lang="nl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6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F974C-0841-F040-4198-04D6382E7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 descr="Afbeelding met tekst, schermopname, Website, Webpagina&#10;&#10;Automatisch gegenereerde beschrijving">
            <a:extLst>
              <a:ext uri="{FF2B5EF4-FFF2-40B4-BE49-F238E27FC236}">
                <a16:creationId xmlns:a16="http://schemas.microsoft.com/office/drawing/2014/main" id="{5FCD4E6D-C4DF-F128-7653-AF7F007AB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27" y="-527181"/>
            <a:ext cx="3356922" cy="7459826"/>
          </a:xfrm>
        </p:spPr>
      </p:pic>
    </p:spTree>
    <p:extLst>
      <p:ext uri="{BB962C8B-B14F-4D97-AF65-F5344CB8AC3E}">
        <p14:creationId xmlns:p14="http://schemas.microsoft.com/office/powerpoint/2010/main" val="417070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2D97F-37F5-E26C-A187-FE86BEE3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075339"/>
            <a:ext cx="8534400" cy="919060"/>
          </a:xfrm>
        </p:spPr>
        <p:txBody>
          <a:bodyPr>
            <a:normAutofit/>
          </a:bodyPr>
          <a:lstStyle/>
          <a:p>
            <a:r>
              <a:rPr lang="nl-BE" sz="1000" dirty="0"/>
              <a:t>Zelf inschrijven via atletiek.nu – op tijd!</a:t>
            </a:r>
            <a:br>
              <a:rPr lang="nl-BE" sz="1000" dirty="0"/>
            </a:br>
            <a:r>
              <a:rPr lang="nl-BE" sz="1000" dirty="0"/>
              <a:t>afchecken met Tom voor begeleiding en vervoer</a:t>
            </a:r>
            <a:br>
              <a:rPr lang="nl-BE" sz="1000" dirty="0"/>
            </a:br>
            <a:r>
              <a:rPr lang="nl-BE" sz="1000" dirty="0"/>
              <a:t>Belgische kampioenschappen ten laatste 10 dagen op voorhand mail naar macw@atletiek.be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8FC38-D0F6-339D-8FC1-23E8664E2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Zomerwedstrijden</a:t>
            </a:r>
          </a:p>
          <a:p>
            <a:pPr lvl="1"/>
            <a:r>
              <a:rPr lang="nl-BE" dirty="0"/>
              <a:t>Heel belangrijk: blijven doortrainen in juni, juli, augustus. Alles wat we daar leren kan meegenomen worden</a:t>
            </a:r>
          </a:p>
          <a:p>
            <a:pPr lvl="1"/>
            <a:r>
              <a:rPr lang="nl-BE" dirty="0"/>
              <a:t>Extra: 5km </a:t>
            </a:r>
            <a:r>
              <a:rPr lang="nl-BE" dirty="0" err="1"/>
              <a:t>beachrun</a:t>
            </a:r>
            <a:r>
              <a:rPr lang="nl-BE" dirty="0"/>
              <a:t> Koksijde (juli), Lat mie </a:t>
            </a:r>
            <a:r>
              <a:rPr lang="nl-BE" dirty="0" err="1"/>
              <a:t>moar</a:t>
            </a:r>
            <a:r>
              <a:rPr lang="nl-BE" dirty="0"/>
              <a:t> lopen (Veurne)</a:t>
            </a:r>
          </a:p>
          <a:p>
            <a:pPr lvl="1"/>
            <a:r>
              <a:rPr lang="nl-BE" dirty="0"/>
              <a:t>Kampioenschappen (maximum aantal deelnemers)</a:t>
            </a:r>
          </a:p>
          <a:p>
            <a:pPr lvl="2"/>
            <a:r>
              <a:rPr lang="nl-BE" dirty="0"/>
              <a:t>Enkel als je er klaar voor bent</a:t>
            </a:r>
          </a:p>
          <a:p>
            <a:pPr lvl="2"/>
            <a:r>
              <a:rPr lang="nl-BE" dirty="0"/>
              <a:t>6 en 7 juli: pk meerkamp Nieuwpoort</a:t>
            </a:r>
          </a:p>
          <a:p>
            <a:pPr lvl="2"/>
            <a:r>
              <a:rPr lang="nl-BE" dirty="0"/>
              <a:t>15 augustus: Vlaams kampioenschap cadetten en scholieren</a:t>
            </a:r>
          </a:p>
          <a:p>
            <a:pPr lvl="2"/>
            <a:r>
              <a:rPr lang="nl-BE" dirty="0"/>
              <a:t>31/8 en 1/9: Belgisch kampioenschap cadetten en scholieren</a:t>
            </a:r>
          </a:p>
          <a:p>
            <a:pPr lvl="2"/>
            <a:r>
              <a:rPr lang="nl-BE" dirty="0"/>
              <a:t>14/9 en 15/9: Belgisch kampioenschap aflossingen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357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148797-AB7D-6D35-F0C7-015C0516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nl-BE" dirty="0"/>
              <a:t>VARIA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F2E1B5-B184-31AD-3B46-ED7185DBE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tx1"/>
                </a:solidFill>
              </a:rPr>
              <a:t>Paasstage Oostduinkerke</a:t>
            </a:r>
          </a:p>
          <a:p>
            <a:r>
              <a:rPr lang="nl-BE" dirty="0">
                <a:solidFill>
                  <a:schemeClr val="tx1"/>
                </a:solidFill>
              </a:rPr>
              <a:t>Trainingen federatie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Altijd terugkoppelen</a:t>
            </a:r>
          </a:p>
          <a:p>
            <a:r>
              <a:rPr lang="nl-BE" dirty="0">
                <a:solidFill>
                  <a:schemeClr val="tx1"/>
                </a:solidFill>
              </a:rPr>
              <a:t>Bonussen en Premies 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Zie macw.be</a:t>
            </a:r>
          </a:p>
          <a:p>
            <a:pPr lvl="1"/>
            <a:endParaRPr lang="nl-BE" dirty="0">
              <a:solidFill>
                <a:schemeClr val="tx1"/>
              </a:solidFill>
            </a:endParaRPr>
          </a:p>
          <a:p>
            <a:pPr lvl="1"/>
            <a:r>
              <a:rPr lang="nl-BE" dirty="0">
                <a:solidFill>
                  <a:schemeClr val="tx1"/>
                </a:solidFill>
              </a:rPr>
              <a:t>Voor vragen kun je altijd bij de trainers terecht, indien niet bestuur of vertrouwenspersoon (problemen)</a:t>
            </a:r>
          </a:p>
        </p:txBody>
      </p:sp>
    </p:spTree>
    <p:extLst>
      <p:ext uri="{BB962C8B-B14F-4D97-AF65-F5344CB8AC3E}">
        <p14:creationId xmlns:p14="http://schemas.microsoft.com/office/powerpoint/2010/main" val="17214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5A6FD-190F-5CE7-6EBB-F8939EFB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nl-BE" dirty="0"/>
              <a:t>Oriëntatie</a:t>
            </a:r>
            <a:br>
              <a:rPr lang="nl-BE" dirty="0"/>
            </a:br>
            <a:r>
              <a:rPr lang="nl-BE" dirty="0"/>
              <a:t>Trainingen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68C4A9-881E-5ADC-81EF-257636BF2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tx1"/>
                </a:solidFill>
              </a:rPr>
              <a:t>Woensdag 19u-20u30: hoofdtraining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Alle disciplinegroepen worden aangeraakt in de loop van het jaar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Aandacht voor Coördinatie, Lenigheid, Uithouding, Snelheid, Kracht en Techniek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Deze trainingen zijn opbouwend om later de juiste beslissingen te kunnen nemen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Verschillende trainers in beurtsysteem: </a:t>
            </a:r>
            <a:br>
              <a:rPr lang="nl-BE" dirty="0">
                <a:solidFill>
                  <a:schemeClr val="tx1"/>
                </a:solidFill>
              </a:rPr>
            </a:br>
            <a:r>
              <a:rPr lang="nl-BE" dirty="0">
                <a:solidFill>
                  <a:schemeClr val="tx1"/>
                </a:solidFill>
              </a:rPr>
              <a:t>Ward, Els, Tom, Inge</a:t>
            </a:r>
          </a:p>
        </p:txBody>
      </p:sp>
    </p:spTree>
    <p:extLst>
      <p:ext uri="{BB962C8B-B14F-4D97-AF65-F5344CB8AC3E}">
        <p14:creationId xmlns:p14="http://schemas.microsoft.com/office/powerpoint/2010/main" val="20448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15D79-7E9D-447A-7F37-23FD29F2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370EAF6-83FC-F9AF-BFB1-BC3C02D56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13425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84E4F-C69E-A594-1F16-3FD7F407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713409-4016-933E-8978-2892529D6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 fontScale="92500" lnSpcReduction="10000"/>
          </a:bodyPr>
          <a:lstStyle/>
          <a:p>
            <a:endParaRPr lang="nl-BE" dirty="0"/>
          </a:p>
          <a:p>
            <a:r>
              <a:rPr lang="nl-BE" dirty="0"/>
              <a:t>Maandag: 19u-20u30 afstandstraining door Ward </a:t>
            </a:r>
            <a:r>
              <a:rPr lang="nl-BE" dirty="0" err="1"/>
              <a:t>Mercier</a:t>
            </a:r>
            <a:br>
              <a:rPr lang="nl-BE" dirty="0"/>
            </a:br>
            <a:r>
              <a:rPr lang="nl-BE" dirty="0"/>
              <a:t>Dinsdag: 18u30-20u15 kogel-discus door Tom Lingier </a:t>
            </a:r>
            <a:r>
              <a:rPr lang="nl-BE" sz="1600" dirty="0"/>
              <a:t>(vanaf maart)</a:t>
            </a:r>
            <a:br>
              <a:rPr lang="nl-BE" sz="1600" dirty="0"/>
            </a:br>
            <a:r>
              <a:rPr lang="nl-BE" dirty="0"/>
              <a:t>Vrijdag: 19u-20u30 spurt-horden door Tom Lingier</a:t>
            </a:r>
            <a:br>
              <a:rPr lang="nl-BE" dirty="0"/>
            </a:br>
            <a:r>
              <a:rPr lang="nl-BE" dirty="0"/>
              <a:t>Zaterdag: 10u30-12u15 speer door Inge Verhelst in Nieuwpoort </a:t>
            </a:r>
            <a:r>
              <a:rPr lang="nl-BE" sz="1600" dirty="0"/>
              <a:t>(vanaf 21 oktober)</a:t>
            </a:r>
          </a:p>
          <a:p>
            <a:endParaRPr lang="nl-BE" sz="1600" dirty="0"/>
          </a:p>
          <a:p>
            <a:r>
              <a:rPr lang="nl-BE" sz="1600" dirty="0"/>
              <a:t>Verwachtingen</a:t>
            </a:r>
          </a:p>
          <a:p>
            <a:pPr lvl="1"/>
            <a:r>
              <a:rPr lang="nl-BE" sz="1400" dirty="0"/>
              <a:t>Deelname aan wedstrijden in deze disciplines (zie later)</a:t>
            </a:r>
          </a:p>
          <a:p>
            <a:pPr lvl="1"/>
            <a:r>
              <a:rPr lang="nl-BE" sz="1400" dirty="0"/>
              <a:t>Regelmatige deelname en inzet op de trainingen </a:t>
            </a:r>
          </a:p>
          <a:p>
            <a:pPr lvl="1"/>
            <a:r>
              <a:rPr lang="nl-BE" sz="1400" dirty="0"/>
              <a:t>Afspreken met de trainer dat je instapt in deze trainingen </a:t>
            </a:r>
          </a:p>
          <a:p>
            <a:pPr lvl="1"/>
            <a:r>
              <a:rPr lang="nl-BE" sz="1400" dirty="0"/>
              <a:t>Verwittigen als je niet kan komen</a:t>
            </a:r>
          </a:p>
          <a:p>
            <a:pPr marL="457200" lvl="1" indent="0">
              <a:buNone/>
            </a:pPr>
            <a:endParaRPr lang="nl-BE" sz="1400" dirty="0"/>
          </a:p>
          <a:p>
            <a:pPr marL="457200" lvl="1" indent="0">
              <a:buNone/>
            </a:pPr>
            <a:endParaRPr lang="nl-BE" sz="1400" dirty="0"/>
          </a:p>
          <a:p>
            <a:pPr marL="457200" lvl="1" indent="0">
              <a:buNone/>
            </a:pPr>
            <a:endParaRPr lang="nl-BE" sz="1400" dirty="0"/>
          </a:p>
          <a:p>
            <a:pPr marL="457200" lvl="1" indent="0">
              <a:buNone/>
            </a:pPr>
            <a:endParaRPr lang="nl-BE" sz="1400" dirty="0"/>
          </a:p>
          <a:p>
            <a:pPr marL="457200" lvl="1" indent="0">
              <a:buNone/>
            </a:pPr>
            <a:r>
              <a:rPr lang="nl-BE" sz="1400" dirty="0" err="1"/>
              <a:t>Zondagtraining</a:t>
            </a:r>
            <a:r>
              <a:rPr lang="nl-BE" sz="1400" dirty="0"/>
              <a:t> spurt-meerkamp is vanaf scholieren en enkel voor gevorderde wedstrijdatleten. Dit wordt ook opgebouwd op de andere trainingen</a:t>
            </a:r>
            <a:endParaRPr lang="nl-BE" sz="1200" dirty="0"/>
          </a:p>
          <a:p>
            <a:pPr lvl="1"/>
            <a:endParaRPr lang="nl-BE" sz="1400" dirty="0"/>
          </a:p>
          <a:p>
            <a:pPr lvl="1"/>
            <a:endParaRPr lang="nl-BE" sz="1400" dirty="0"/>
          </a:p>
          <a:p>
            <a:pPr lvl="1"/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60248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E33107-5F6A-F13C-2A45-E0830D24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nl-BE" sz="5200" dirty="0"/>
              <a:t>Wedstrijden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CFE63A-0B92-7E94-AA06-855846DF9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Wij verplichten niemand om aan wedstrijden mee te doen</a:t>
            </a:r>
          </a:p>
          <a:p>
            <a:pPr lvl="1"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Uitzondering: Beker van Vlaanderen en PK aflossingen – selectie door koepelclub MACW</a:t>
            </a:r>
          </a:p>
          <a:p>
            <a:pPr lvl="1"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Wij kijken ook met de trainers als je er klaar voor bent. Wij kijken ook voor het principe “de juiste atleten naar de juiste wedstrijden” in overleg</a:t>
            </a:r>
          </a:p>
          <a:p>
            <a:pPr lvl="1"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Diversiteit in de proeven waaraan je deelneemt</a:t>
            </a:r>
          </a:p>
          <a:p>
            <a:pPr lvl="1"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Rigoureus beperken belastende disciplines (hinkstap, 400)</a:t>
            </a:r>
          </a:p>
          <a:p>
            <a:pPr lvl="1">
              <a:lnSpc>
                <a:spcPct val="90000"/>
              </a:lnSpc>
            </a:pPr>
            <a:r>
              <a:rPr lang="nl-BE" sz="1700">
                <a:solidFill>
                  <a:schemeClr val="tx1"/>
                </a:solidFill>
              </a:rPr>
              <a:t>Liefst geen wedstrijden zonder overleg met de trainer </a:t>
            </a:r>
          </a:p>
          <a:p>
            <a:pPr lvl="1">
              <a:lnSpc>
                <a:spcPct val="90000"/>
              </a:lnSpc>
            </a:pPr>
            <a:endParaRPr lang="nl-BE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6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192CB-5710-2F7E-6020-5848BA35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1200" dirty="0"/>
              <a:t>Zelf inschrijven via atletiek.nu</a:t>
            </a:r>
            <a:br>
              <a:rPr lang="nl-BE" sz="1200" dirty="0"/>
            </a:br>
            <a:r>
              <a:rPr lang="nl-BE" sz="1200" dirty="0"/>
              <a:t>afchecken met Els/</a:t>
            </a:r>
            <a:r>
              <a:rPr lang="nl-BE" sz="1200" dirty="0" err="1"/>
              <a:t>ward</a:t>
            </a:r>
            <a:r>
              <a:rPr lang="nl-BE" sz="1200" dirty="0"/>
              <a:t> voor begeleiding en 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1F7D9-56C1-5625-D00B-302D3D4E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Veldlopen</a:t>
            </a:r>
          </a:p>
          <a:p>
            <a:pPr lvl="1"/>
            <a:r>
              <a:rPr lang="nl-BE" dirty="0"/>
              <a:t>29/10: Roeselare</a:t>
            </a:r>
            <a:br>
              <a:rPr lang="nl-BE" dirty="0"/>
            </a:br>
            <a:r>
              <a:rPr lang="nl-BE" dirty="0"/>
              <a:t>12/11: Aalter</a:t>
            </a:r>
            <a:br>
              <a:rPr lang="nl-BE" dirty="0"/>
            </a:br>
            <a:r>
              <a:rPr lang="nl-BE" dirty="0"/>
              <a:t>26/11: Brugge</a:t>
            </a:r>
          </a:p>
          <a:p>
            <a:pPr lvl="1"/>
            <a:r>
              <a:rPr lang="nl-BE" dirty="0"/>
              <a:t>3/12: Oudenaarde of Jabbeke</a:t>
            </a:r>
            <a:br>
              <a:rPr lang="nl-BE" dirty="0"/>
            </a:br>
            <a:r>
              <a:rPr lang="nl-BE" dirty="0"/>
              <a:t>30/12: </a:t>
            </a:r>
            <a:r>
              <a:rPr lang="nl-BE" dirty="0" err="1"/>
              <a:t>Ertvelde</a:t>
            </a:r>
            <a:r>
              <a:rPr lang="nl-BE" dirty="0"/>
              <a:t> of </a:t>
            </a:r>
            <a:r>
              <a:rPr lang="nl-BE" dirty="0" err="1"/>
              <a:t>Eernegem</a:t>
            </a:r>
            <a:endParaRPr lang="nl-BE" dirty="0"/>
          </a:p>
          <a:p>
            <a:pPr lvl="1"/>
            <a:r>
              <a:rPr lang="nl-BE" dirty="0"/>
              <a:t>14/1: PK Veldlopen</a:t>
            </a:r>
            <a:br>
              <a:rPr lang="nl-BE" dirty="0"/>
            </a:br>
            <a:r>
              <a:rPr lang="nl-BE" dirty="0"/>
              <a:t>21/1: Veurne</a:t>
            </a:r>
            <a:br>
              <a:rPr lang="nl-BE" dirty="0"/>
            </a:br>
            <a:r>
              <a:rPr lang="nl-BE" dirty="0"/>
              <a:t>4/2: Poperinge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Voorbereiding: 22/10 strandtraining, 5/11 bostraining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Minimumprogramma: 1 in fase 1 en Veurne</a:t>
            </a:r>
          </a:p>
          <a:p>
            <a:pPr lvl="1"/>
            <a:r>
              <a:rPr lang="nl-BE" dirty="0"/>
              <a:t>Maximum: deze 9 + evt. kampioenschap</a:t>
            </a:r>
          </a:p>
        </p:txBody>
      </p:sp>
    </p:spTree>
    <p:extLst>
      <p:ext uri="{BB962C8B-B14F-4D97-AF65-F5344CB8AC3E}">
        <p14:creationId xmlns:p14="http://schemas.microsoft.com/office/powerpoint/2010/main" val="24009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019AC-51B8-C877-965E-3EA8E947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BE" sz="1000" dirty="0"/>
            </a:br>
            <a:br>
              <a:rPr lang="nl-BE" sz="1000" dirty="0"/>
            </a:br>
            <a:br>
              <a:rPr lang="nl-BE" sz="1000" dirty="0"/>
            </a:br>
            <a:br>
              <a:rPr lang="nl-BE" sz="1000" dirty="0"/>
            </a:br>
            <a:br>
              <a:rPr lang="nl-BE" sz="1000" dirty="0"/>
            </a:br>
            <a:r>
              <a:rPr lang="nl-BE" sz="1000" dirty="0"/>
              <a:t>Zelf inschrijven via atletiek.nu – op tijd!</a:t>
            </a:r>
            <a:br>
              <a:rPr lang="nl-BE" sz="1000" dirty="0"/>
            </a:br>
            <a:r>
              <a:rPr lang="nl-BE" sz="1000" dirty="0"/>
              <a:t>afchecken met Tom voor begeleiding en vervoer</a:t>
            </a:r>
            <a:br>
              <a:rPr lang="nl-BE" sz="1000" dirty="0"/>
            </a:br>
            <a:r>
              <a:rPr lang="nl-BE" sz="1000" dirty="0"/>
              <a:t>Belgische kampioenschappen ten laatste 10 dagen op voorhand mail naar macw@atletiek.be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90EA7-CEC0-2E13-AEA7-14994966B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4498597"/>
          </a:xfrm>
        </p:spPr>
        <p:txBody>
          <a:bodyPr>
            <a:normAutofit/>
          </a:bodyPr>
          <a:lstStyle/>
          <a:p>
            <a:r>
              <a:rPr lang="nl-BE" dirty="0"/>
              <a:t>Indoorwedstrijden</a:t>
            </a:r>
          </a:p>
          <a:p>
            <a:pPr lvl="1"/>
            <a:r>
              <a:rPr lang="nl-BE" dirty="0"/>
              <a:t>26/12 Gent: open wedstrijd</a:t>
            </a:r>
            <a:br>
              <a:rPr lang="nl-BE" dirty="0"/>
            </a:br>
            <a:r>
              <a:rPr lang="nl-BE" dirty="0"/>
              <a:t>28/12 Oostende 60m</a:t>
            </a:r>
            <a:br>
              <a:rPr lang="nl-BE" dirty="0"/>
            </a:br>
            <a:r>
              <a:rPr lang="nl-BE" dirty="0"/>
              <a:t>6/1 Gent: provinciaal kampioenschap (2 proeven)</a:t>
            </a:r>
          </a:p>
          <a:p>
            <a:pPr lvl="1"/>
            <a:r>
              <a:rPr lang="nl-BE" sz="1600" dirty="0"/>
              <a:t>Dit wordt voorbereid met een volledige dag training in Gent op 21/12</a:t>
            </a:r>
          </a:p>
          <a:p>
            <a:pPr lvl="1"/>
            <a:r>
              <a:rPr lang="nl-BE" sz="1600" dirty="0"/>
              <a:t>Kampioenschappen: enkel als je er iets kunt doen </a:t>
            </a:r>
            <a:r>
              <a:rPr lang="nl-BE" sz="1600" dirty="0">
                <a:sym typeface="Wingdings" panose="05000000000000000000" pitchFamily="2" charset="2"/>
              </a:rPr>
              <a:t> </a:t>
            </a:r>
          </a:p>
          <a:p>
            <a:pPr lvl="2"/>
            <a:r>
              <a:rPr lang="nl-BE" dirty="0">
                <a:sym typeface="Wingdings" panose="05000000000000000000" pitchFamily="2" charset="2"/>
              </a:rPr>
              <a:t>21/1 Vlaams kampioenschap Gent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2/3 Belgisch kampioenschap Gent</a:t>
            </a:r>
          </a:p>
          <a:p>
            <a:pPr lvl="2"/>
            <a:r>
              <a:rPr lang="nl-BE" dirty="0">
                <a:sym typeface="Wingdings" panose="05000000000000000000" pitchFamily="2" charset="2"/>
              </a:rPr>
              <a:t>Extra: 29/11: scholenwedstrijd / 4/2 open meeting (geen begeleiding)</a:t>
            </a:r>
          </a:p>
          <a:p>
            <a:pPr lvl="2"/>
            <a:endParaRPr lang="nl-BE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nl-BE" dirty="0">
                <a:sym typeface="Wingdings" panose="05000000000000000000" pitchFamily="2" charset="2"/>
              </a:rPr>
              <a:t>Minimumprogramma: Oostende </a:t>
            </a:r>
            <a:br>
              <a:rPr lang="nl-BE" dirty="0">
                <a:sym typeface="Wingdings" panose="05000000000000000000" pitchFamily="2" charset="2"/>
              </a:rPr>
            </a:b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313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5C161-B7A3-4F8F-5D0E-4FDDA774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35398"/>
            <a:ext cx="8534400" cy="836802"/>
          </a:xfrm>
        </p:spPr>
        <p:txBody>
          <a:bodyPr>
            <a:normAutofit fontScale="90000"/>
          </a:bodyPr>
          <a:lstStyle/>
          <a:p>
            <a:br>
              <a:rPr lang="nl-BE" sz="1000" dirty="0"/>
            </a:br>
            <a:br>
              <a:rPr lang="nl-BE" sz="1000" dirty="0"/>
            </a:br>
            <a:br>
              <a:rPr lang="nl-BE" sz="1000" dirty="0"/>
            </a:br>
            <a:r>
              <a:rPr lang="nl-BE" sz="1000" dirty="0"/>
              <a:t>Deze twee wedstrijden worden door de club ingeschreven</a:t>
            </a:r>
            <a:br>
              <a:rPr lang="nl-BE" sz="1000" dirty="0"/>
            </a:br>
            <a:r>
              <a:rPr lang="nl-BE" sz="1000" dirty="0"/>
              <a:t>afchecken met Tom voor begeleiding en 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C769B2-0A0D-B3E1-0CE7-1B0FBEB6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Zomerwedstrijden</a:t>
            </a:r>
          </a:p>
          <a:p>
            <a:pPr lvl="1"/>
            <a:r>
              <a:rPr lang="nl-BE" dirty="0"/>
              <a:t>Verplicht maar op selectie</a:t>
            </a:r>
          </a:p>
          <a:p>
            <a:pPr lvl="2"/>
            <a:r>
              <a:rPr lang="nl-BE" dirty="0"/>
              <a:t>28 april: Beker van Vlaanderen Cadetten en Scholieren</a:t>
            </a:r>
          </a:p>
          <a:p>
            <a:pPr lvl="2"/>
            <a:r>
              <a:rPr lang="nl-BE" dirty="0"/>
              <a:t>24 augustus: Provinciaal kampioenschap aflossingen</a:t>
            </a:r>
          </a:p>
          <a:p>
            <a:pPr lvl="2"/>
            <a:endParaRPr lang="nl-BE" dirty="0"/>
          </a:p>
          <a:p>
            <a:pPr marL="914400" lvl="2" indent="0">
              <a:buNone/>
            </a:pPr>
            <a:r>
              <a:rPr lang="nl-BE" dirty="0"/>
              <a:t>Deze wedstrijden worden ook voorbereid door extra aflossingstrainingen met de andere afdelingen </a:t>
            </a:r>
          </a:p>
        </p:txBody>
      </p:sp>
    </p:spTree>
    <p:extLst>
      <p:ext uri="{BB962C8B-B14F-4D97-AF65-F5344CB8AC3E}">
        <p14:creationId xmlns:p14="http://schemas.microsoft.com/office/powerpoint/2010/main" val="141507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88BA1-2654-7CB8-2053-6AB87ACB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85732"/>
            <a:ext cx="8534400" cy="608667"/>
          </a:xfrm>
        </p:spPr>
        <p:txBody>
          <a:bodyPr>
            <a:normAutofit/>
          </a:bodyPr>
          <a:lstStyle/>
          <a:p>
            <a:r>
              <a:rPr lang="nl-BE" sz="1000" dirty="0"/>
              <a:t>Zelf inschrijven via atletiek.nu – op tijd!</a:t>
            </a:r>
            <a:br>
              <a:rPr lang="nl-BE" sz="1000" dirty="0"/>
            </a:br>
            <a:r>
              <a:rPr lang="nl-BE" sz="1000" dirty="0"/>
              <a:t>afchecken met Tom voor begeleiding en 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7FA067-AED9-E08F-C166-00D879796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Zomerwedstrijden </a:t>
            </a:r>
          </a:p>
          <a:p>
            <a:pPr lvl="1"/>
            <a:r>
              <a:rPr lang="nl-BE" dirty="0"/>
              <a:t>Ook hier steken we een opbouw in, als cadet is het beste te beginnen met regionale wedstrijden. In de loop van de jaren “schuif” je dan op in het circuit</a:t>
            </a:r>
          </a:p>
          <a:p>
            <a:pPr lvl="1"/>
            <a:r>
              <a:rPr lang="nl-BE" sz="1400" dirty="0"/>
              <a:t>April: 20 en 21 april provinciale kampioenschappen (2 proeven per dag)</a:t>
            </a:r>
          </a:p>
          <a:p>
            <a:pPr lvl="1"/>
            <a:r>
              <a:rPr lang="nl-BE" sz="1400" dirty="0"/>
              <a:t>Mei: regionale meetings in Brugge (1 mei), Oostende, Torhout, Izegem</a:t>
            </a:r>
          </a:p>
          <a:p>
            <a:pPr lvl="1"/>
            <a:r>
              <a:rPr lang="nl-BE" sz="1400" dirty="0"/>
              <a:t>Eind juni/begin juli: regionale meetings in Poperinge, Ieper</a:t>
            </a:r>
          </a:p>
          <a:p>
            <a:pPr lvl="1"/>
            <a:r>
              <a:rPr lang="nl-BE" sz="1400" dirty="0"/>
              <a:t>4 augustus: Oostduinkerke !!!!!!!</a:t>
            </a:r>
          </a:p>
          <a:p>
            <a:pPr lvl="1"/>
            <a:r>
              <a:rPr lang="nl-BE" sz="1400" dirty="0"/>
              <a:t>September: Wervik, vijfkamp Tielt</a:t>
            </a:r>
          </a:p>
          <a:p>
            <a:pPr lvl="1"/>
            <a:r>
              <a:rPr lang="nl-BE" sz="1400" dirty="0"/>
              <a:t>Indien interesse voor een bepaalde discipline af te spreken met Tom/Ward als je nog andere wedstrijden wil doen</a:t>
            </a:r>
          </a:p>
          <a:p>
            <a:pPr lvl="1"/>
            <a:endParaRPr lang="nl-BE" sz="1400" dirty="0"/>
          </a:p>
          <a:p>
            <a:pPr marL="457200" lvl="1" indent="0">
              <a:buNone/>
            </a:pPr>
            <a:r>
              <a:rPr lang="nl-BE" sz="1400" dirty="0"/>
              <a:t>Minimum: mei (2), juni/juli 1, Oostduinkerke, september (1)</a:t>
            </a:r>
          </a:p>
        </p:txBody>
      </p:sp>
    </p:spTree>
    <p:extLst>
      <p:ext uri="{BB962C8B-B14F-4D97-AF65-F5344CB8AC3E}">
        <p14:creationId xmlns:p14="http://schemas.microsoft.com/office/powerpoint/2010/main" val="2695668089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757</Words>
  <Application>Microsoft Office PowerPoint</Application>
  <PresentationFormat>Breedbeeld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Segment</vt:lpstr>
      <vt:lpstr>AtletiekClub Koksijde</vt:lpstr>
      <vt:lpstr>Oriëntatie Trainingen</vt:lpstr>
      <vt:lpstr>PowerPoint-presentatie</vt:lpstr>
      <vt:lpstr>PowerPoint-presentatie</vt:lpstr>
      <vt:lpstr>Wedstrijden</vt:lpstr>
      <vt:lpstr>Zelf inschrijven via atletiek.nu afchecken met Els/ward voor begeleiding en vervoer</vt:lpstr>
      <vt:lpstr>     Zelf inschrijven via atletiek.nu – op tijd! afchecken met Tom voor begeleiding en vervoer Belgische kampioenschappen ten laatste 10 dagen op voorhand mail naar macw@atletiek.be</vt:lpstr>
      <vt:lpstr>   Deze twee wedstrijden worden door de club ingeschreven afchecken met Tom voor begeleiding en vervoer</vt:lpstr>
      <vt:lpstr>Zelf inschrijven via atletiek.nu – op tijd! afchecken met Tom voor begeleiding en vervoer</vt:lpstr>
      <vt:lpstr>PowerPoint-presentatie</vt:lpstr>
      <vt:lpstr>Zelf inschrijven via atletiek.nu – op tijd! afchecken met Tom voor begeleiding en vervoer Belgische kampioenschappen ten laatste 10 dagen op voorhand mail naar macw@atletiek.be</vt:lpstr>
      <vt:lpstr>VARIA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AtletiekClub Koksijde</dc:title>
  <dc:creator>Tom Lingier</dc:creator>
  <cp:lastModifiedBy>Tom Lingier</cp:lastModifiedBy>
  <cp:revision>1</cp:revision>
  <dcterms:created xsi:type="dcterms:W3CDTF">2023-10-03T11:16:34Z</dcterms:created>
  <dcterms:modified xsi:type="dcterms:W3CDTF">2023-10-04T12:30:56Z</dcterms:modified>
</cp:coreProperties>
</file>